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8E79F6-9ADC-47DF-A880-F47CC853E2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0A5CE5-EE04-4FF8-A02E-76DEA2767B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construction framework of HFIP.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8A3543-ACD9-44F7-AEE5-EFB05F6908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construction framework of HFIP.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347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construction framework of HFIP.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2024-05-05T13:26:37Z</dcterms:modified>
</cp:coreProperties>
</file>