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92BBA2-CBDF-4CBD-88D4-B122A25CF9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8057C7-FA37-4AFA-8BAF-ACD4279852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process of data mining, including data screening, grouping, analysis and visualization in HFIP.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D0A982-B479-4396-A3E9-A9134E31B0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process of data mining, including data screening, grouping, analysis and visualization in HFIP.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4532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process of data mining, including data screening, grouping, analysis and visualization in HFIP.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2024-05-18T14:56:04Z</dcterms:modified>
</cp:coreProperties>
</file>